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u" initials="L" lastIdx="2" clrIdx="0">
    <p:extLst>
      <p:ext uri="{19B8F6BF-5375-455C-9EA6-DF929625EA0E}">
        <p15:presenceInfo xmlns:p15="http://schemas.microsoft.com/office/powerpoint/2012/main" userId="Li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100" d="100"/>
          <a:sy n="100" d="100"/>
        </p:scale>
        <p:origin x="166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9F7DA-8A7E-49DD-AF46-0EC904D5626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68EB-9DF8-42D7-A9DF-B126EF1BD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7341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9F7DA-8A7E-49DD-AF46-0EC904D5626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68EB-9DF8-42D7-A9DF-B126EF1BD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0719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9F7DA-8A7E-49DD-AF46-0EC904D5626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68EB-9DF8-42D7-A9DF-B126EF1BD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067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9F7DA-8A7E-49DD-AF46-0EC904D5626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68EB-9DF8-42D7-A9DF-B126EF1BD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5876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9F7DA-8A7E-49DD-AF46-0EC904D5626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68EB-9DF8-42D7-A9DF-B126EF1BD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9624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9F7DA-8A7E-49DD-AF46-0EC904D5626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68EB-9DF8-42D7-A9DF-B126EF1BD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7501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9F7DA-8A7E-49DD-AF46-0EC904D5626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68EB-9DF8-42D7-A9DF-B126EF1BD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833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9F7DA-8A7E-49DD-AF46-0EC904D5626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68EB-9DF8-42D7-A9DF-B126EF1BD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4452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9F7DA-8A7E-49DD-AF46-0EC904D5626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68EB-9DF8-42D7-A9DF-B126EF1BD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856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9F7DA-8A7E-49DD-AF46-0EC904D5626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68EB-9DF8-42D7-A9DF-B126EF1BD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412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9F7DA-8A7E-49DD-AF46-0EC904D5626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68EB-9DF8-42D7-A9DF-B126EF1BD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7334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9F7DA-8A7E-49DD-AF46-0EC904D5626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268EB-9DF8-42D7-A9DF-B126EF1BD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7695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群組 2">
            <a:extLst>
              <a:ext uri="{FF2B5EF4-FFF2-40B4-BE49-F238E27FC236}">
                <a16:creationId xmlns:a16="http://schemas.microsoft.com/office/drawing/2014/main" id="{E2F85E47-0F0B-4565-8DDC-8EB0369DF25A}"/>
              </a:ext>
            </a:extLst>
          </p:cNvPr>
          <p:cNvGrpSpPr/>
          <p:nvPr/>
        </p:nvGrpSpPr>
        <p:grpSpPr>
          <a:xfrm>
            <a:off x="-702733" y="0"/>
            <a:ext cx="9918053" cy="7628467"/>
            <a:chOff x="-702733" y="0"/>
            <a:chExt cx="9918053" cy="7628467"/>
          </a:xfrm>
        </p:grpSpPr>
        <p:grpSp>
          <p:nvGrpSpPr>
            <p:cNvPr id="20" name="群組 19">
              <a:extLst>
                <a:ext uri="{FF2B5EF4-FFF2-40B4-BE49-F238E27FC236}">
                  <a16:creationId xmlns:a16="http://schemas.microsoft.com/office/drawing/2014/main" id="{76E3781D-FE2E-4016-9CF7-D747E22822D5}"/>
                </a:ext>
              </a:extLst>
            </p:cNvPr>
            <p:cNvGrpSpPr/>
            <p:nvPr/>
          </p:nvGrpSpPr>
          <p:grpSpPr>
            <a:xfrm>
              <a:off x="-702733" y="0"/>
              <a:ext cx="9918053" cy="7628467"/>
              <a:chOff x="824247" y="122346"/>
              <a:chExt cx="10441416" cy="7369185"/>
            </a:xfrm>
          </p:grpSpPr>
          <p:pic>
            <p:nvPicPr>
              <p:cNvPr id="2049" name="圖片 1" descr="中大校園分布圖(黑白)">
                <a:extLst>
                  <a:ext uri="{FF2B5EF4-FFF2-40B4-BE49-F238E27FC236}">
                    <a16:creationId xmlns:a16="http://schemas.microsoft.com/office/drawing/2014/main" id="{861808AA-4575-4A52-8426-C50EDA69695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738" y="122346"/>
                <a:ext cx="10067925" cy="70770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" name="Rectangle 7">
                <a:extLst>
                  <a:ext uri="{FF2B5EF4-FFF2-40B4-BE49-F238E27FC236}">
                    <a16:creationId xmlns:a16="http://schemas.microsoft.com/office/drawing/2014/main" id="{99B4CA6E-6FD4-4F78-BDAF-171AF4545F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99642" y="3417165"/>
                <a:ext cx="361950" cy="523875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zh-TW" altLang="en-US"/>
              </a:p>
            </p:txBody>
          </p:sp>
          <p:sp>
            <p:nvSpPr>
              <p:cNvPr id="6" name="Rectangle 8">
                <a:extLst>
                  <a:ext uri="{FF2B5EF4-FFF2-40B4-BE49-F238E27FC236}">
                    <a16:creationId xmlns:a16="http://schemas.microsoft.com/office/drawing/2014/main" id="{165A9B22-CDD4-4407-8326-B31250C1B3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70567" y="5665065"/>
                <a:ext cx="390525" cy="371475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zh-TW" altLang="en-US"/>
              </a:p>
            </p:txBody>
          </p:sp>
          <p:cxnSp>
            <p:nvCxnSpPr>
              <p:cNvPr id="7" name="Line 18">
                <a:extLst>
                  <a:ext uri="{FF2B5EF4-FFF2-40B4-BE49-F238E27FC236}">
                    <a16:creationId xmlns:a16="http://schemas.microsoft.com/office/drawing/2014/main" id="{C4770ECB-99E1-4ED6-95D7-C5A453E03E1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5908057" y="4941165"/>
                <a:ext cx="0" cy="571500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prstDash val="solid"/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" name="Line 23">
                <a:extLst>
                  <a:ext uri="{FF2B5EF4-FFF2-40B4-BE49-F238E27FC236}">
                    <a16:creationId xmlns:a16="http://schemas.microsoft.com/office/drawing/2014/main" id="{0656D128-BEF1-42A8-B0D1-543F7951B8F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9185292" y="3597505"/>
                <a:ext cx="457200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prstDash val="sysDash"/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" name="Line 24">
                <a:extLst>
                  <a:ext uri="{FF2B5EF4-FFF2-40B4-BE49-F238E27FC236}">
                    <a16:creationId xmlns:a16="http://schemas.microsoft.com/office/drawing/2014/main" id="{C94065E9-A285-4035-8DDD-4CCC0B7E8A6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9241807" y="3836265"/>
                <a:ext cx="0" cy="80010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prstDash val="sysDash"/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" name="Line 25">
                <a:extLst>
                  <a:ext uri="{FF2B5EF4-FFF2-40B4-BE49-F238E27FC236}">
                    <a16:creationId xmlns:a16="http://schemas.microsoft.com/office/drawing/2014/main" id="{E4D71A4F-787C-4EFB-B68D-931FE6565AA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7095507" y="4807180"/>
                <a:ext cx="1975485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prstDash val="sysDash"/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" name="Rectangle 18">
                <a:extLst>
                  <a:ext uri="{FF2B5EF4-FFF2-40B4-BE49-F238E27FC236}">
                    <a16:creationId xmlns:a16="http://schemas.microsoft.com/office/drawing/2014/main" id="{9025E7BC-CB2E-4B89-B260-08D3133AC5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95507" y="4474440"/>
                <a:ext cx="228600" cy="106680"/>
              </a:xfrm>
              <a:prstGeom prst="rect">
                <a:avLst/>
              </a:prstGeom>
              <a:solidFill>
                <a:schemeClr val="bg1">
                  <a:lumMod val="75000"/>
                  <a:lumOff val="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zh-TW" altLang="en-US"/>
              </a:p>
            </p:txBody>
          </p:sp>
          <p:sp>
            <p:nvSpPr>
              <p:cNvPr id="13" name="Rectangle 19">
                <a:extLst>
                  <a:ext uri="{FF2B5EF4-FFF2-40B4-BE49-F238E27FC236}">
                    <a16:creationId xmlns:a16="http://schemas.microsoft.com/office/drawing/2014/main" id="{DAC78F84-D9E3-4574-BA74-78364A8821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53547" y="4436340"/>
                <a:ext cx="228600" cy="106680"/>
              </a:xfrm>
              <a:prstGeom prst="rect">
                <a:avLst/>
              </a:prstGeom>
              <a:solidFill>
                <a:schemeClr val="bg1">
                  <a:lumMod val="75000"/>
                  <a:lumOff val="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zh-TW" altLang="en-US"/>
              </a:p>
            </p:txBody>
          </p:sp>
          <p:grpSp>
            <p:nvGrpSpPr>
              <p:cNvPr id="15" name="群組 14">
                <a:extLst>
                  <a:ext uri="{FF2B5EF4-FFF2-40B4-BE49-F238E27FC236}">
                    <a16:creationId xmlns:a16="http://schemas.microsoft.com/office/drawing/2014/main" id="{7C5A0013-4530-4957-8FDD-586817D041F0}"/>
                  </a:ext>
                </a:extLst>
              </p:cNvPr>
              <p:cNvGrpSpPr/>
              <p:nvPr/>
            </p:nvGrpSpPr>
            <p:grpSpPr>
              <a:xfrm>
                <a:off x="6565282" y="4261080"/>
                <a:ext cx="1009650" cy="318135"/>
                <a:chOff x="0" y="0"/>
                <a:chExt cx="1009934" cy="318135"/>
              </a:xfrm>
            </p:grpSpPr>
            <p:sp>
              <p:nvSpPr>
                <p:cNvPr id="16" name="Rectangle 29">
                  <a:extLst>
                    <a:ext uri="{FF2B5EF4-FFF2-40B4-BE49-F238E27FC236}">
                      <a16:creationId xmlns:a16="http://schemas.microsoft.com/office/drawing/2014/main" id="{8E47B69B-CFE6-413B-89C3-E0640B80F1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40943"/>
                  <a:ext cx="853440" cy="266700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zh-TW" altLang="en-US"/>
                </a:p>
              </p:txBody>
            </p:sp>
            <p:sp>
              <p:nvSpPr>
                <p:cNvPr id="17" name="Text Box 20">
                  <a:extLst>
                    <a:ext uri="{FF2B5EF4-FFF2-40B4-BE49-F238E27FC236}">
                      <a16:creationId xmlns:a16="http://schemas.microsoft.com/office/drawing/2014/main" id="{D3C49842-44A5-4027-822B-329E7DABE4E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95534" y="0"/>
                  <a:ext cx="914400" cy="3181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r>
                    <a:rPr lang="zh-TW" altLang="en-US" sz="1200" b="1" kern="100">
                      <a:latin typeface="Times New Roman" panose="02020603050405020304" pitchFamily="18" charset="0"/>
                      <a:ea typeface="標楷體" panose="03000509000000000000" pitchFamily="65" charset="-120"/>
                    </a:rPr>
                    <a:t>化材系</a:t>
                  </a:r>
                  <a:endParaRPr lang="zh-TW" altLang="en-US" sz="1200" kern="100">
                    <a:latin typeface="Times New Roman" panose="02020603050405020304" pitchFamily="18" charset="0"/>
                    <a:ea typeface="新細明體" panose="02020500000000000000" pitchFamily="18" charset="-120"/>
                  </a:endParaRPr>
                </a:p>
              </p:txBody>
            </p:sp>
          </p:grp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C2DD2BF2-D939-4FF0-AD07-BA86DFF26D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4247" y="7061860"/>
                <a:ext cx="223060" cy="4296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zh-TW" altLang="en-US"/>
              </a:p>
            </p:txBody>
          </p:sp>
        </p:grpSp>
        <p:cxnSp>
          <p:nvCxnSpPr>
            <p:cNvPr id="26" name="Line 31">
              <a:extLst>
                <a:ext uri="{FF2B5EF4-FFF2-40B4-BE49-F238E27FC236}">
                  <a16:creationId xmlns:a16="http://schemas.microsoft.com/office/drawing/2014/main" id="{84568E3C-1257-465F-8553-26FE6D71C8B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4169183" y="4845006"/>
              <a:ext cx="1018757" cy="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prstDash val="solid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D1DA1805-BB42-46BC-A2E3-0823F02C291E}"/>
                </a:ext>
              </a:extLst>
            </p:cNvPr>
            <p:cNvSpPr txBox="1"/>
            <p:nvPr/>
          </p:nvSpPr>
          <p:spPr>
            <a:xfrm>
              <a:off x="5934060" y="4801604"/>
              <a:ext cx="673427" cy="33359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1200" b="1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路線</a:t>
              </a:r>
              <a:r>
                <a:rPr lang="en-US" altLang="zh-TW" sz="1200" b="1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1</a:t>
              </a:r>
              <a:endParaRPr lang="zh-TW" altLang="en-US" sz="1200" b="1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id="{5E56329E-2FFA-444A-A9F2-FDA9674F22BF}"/>
                </a:ext>
              </a:extLst>
            </p:cNvPr>
            <p:cNvSpPr txBox="1"/>
            <p:nvPr/>
          </p:nvSpPr>
          <p:spPr>
            <a:xfrm>
              <a:off x="4178729" y="5102999"/>
              <a:ext cx="673427" cy="33359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1200" b="1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路線</a:t>
              </a:r>
              <a:r>
                <a:rPr lang="en-US" altLang="zh-TW" sz="1200" b="1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2</a:t>
              </a:r>
              <a:endParaRPr lang="zh-TW" altLang="en-US" sz="1200" b="1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4" name="Text Box 17">
            <a:extLst>
              <a:ext uri="{FF2B5EF4-FFF2-40B4-BE49-F238E27FC236}">
                <a16:creationId xmlns:a16="http://schemas.microsoft.com/office/drawing/2014/main" id="{2AF50991-7C7E-4CE3-973F-240472429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8549"/>
            <a:ext cx="4213225" cy="6302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zh-TW" sz="28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國立中央大學校區平面圖</a:t>
            </a:r>
            <a:endParaRPr lang="zh-TW" altLang="zh-TW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289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13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Liu</dc:creator>
  <cp:lastModifiedBy>ncu4200</cp:lastModifiedBy>
  <cp:revision>8</cp:revision>
  <dcterms:created xsi:type="dcterms:W3CDTF">2022-04-19T02:06:35Z</dcterms:created>
  <dcterms:modified xsi:type="dcterms:W3CDTF">2023-03-30T08:20:13Z</dcterms:modified>
</cp:coreProperties>
</file>